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303" r:id="rId3"/>
    <p:sldId id="301" r:id="rId4"/>
    <p:sldId id="299" r:id="rId5"/>
    <p:sldId id="314" r:id="rId6"/>
    <p:sldId id="315" r:id="rId7"/>
    <p:sldId id="302" r:id="rId8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9" autoAdjust="0"/>
    <p:restoredTop sz="50000" autoAdjust="0"/>
  </p:normalViewPr>
  <p:slideViewPr>
    <p:cSldViewPr>
      <p:cViewPr varScale="1">
        <p:scale>
          <a:sx n="127" d="100"/>
          <a:sy n="127" d="100"/>
        </p:scale>
        <p:origin x="101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25/05/2018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3292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55730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9205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2438400"/>
          </a:xfrm>
        </p:spPr>
        <p:txBody>
          <a:bodyPr>
            <a:normAutofit/>
          </a:bodyPr>
          <a:lstStyle/>
          <a:p>
            <a:r>
              <a:rPr lang="en-GB" sz="8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Infinite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3810000"/>
            <a:ext cx="8229600" cy="1295400"/>
          </a:xfrm>
        </p:spPr>
        <p:txBody>
          <a:bodyPr>
            <a:no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“A single idea, if it is right, saves us the labour of an infinity of experiences.” ~ Jacques Maritain</a:t>
            </a:r>
          </a:p>
        </p:txBody>
      </p:sp>
    </p:spTree>
    <p:extLst>
      <p:ext uri="{BB962C8B-B14F-4D97-AF65-F5344CB8AC3E}">
        <p14:creationId xmlns:p14="http://schemas.microsoft.com/office/powerpoint/2010/main" val="260570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Mission…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3581400" cy="52578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5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“</a:t>
            </a:r>
            <a:r>
              <a:rPr lang="en-GB" dirty="0">
                <a:solidFill>
                  <a:schemeClr val="bg1"/>
                </a:solidFill>
                <a:latin typeface="Courier" pitchFamily="2" charset="0"/>
              </a:rPr>
              <a:t>To assist the attendees to maintain their focus on testability throughout the product lifecycle through key interactions</a:t>
            </a:r>
            <a:r>
              <a:rPr lang="en-GB" sz="35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”</a:t>
            </a:r>
          </a:p>
          <a:p>
            <a:pPr marL="0" indent="0">
              <a:buNone/>
            </a:pPr>
            <a:endParaRPr lang="en-GB" dirty="0">
              <a:solidFill>
                <a:schemeClr val="bg1"/>
              </a:solidFill>
              <a:latin typeface="Courier" pitchFamily="2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BB4521-0F1E-6F4F-9F97-3CC9745D0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600" y="2362200"/>
            <a:ext cx="4630615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sz="6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Objectives…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143000"/>
            <a:ext cx="4392804" cy="55626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2600" dirty="0">
                <a:solidFill>
                  <a:schemeClr val="bg1"/>
                </a:solidFill>
                <a:latin typeface="Courier" pitchFamily="2" charset="0"/>
                <a:cs typeface="Courier New" pitchFamily="49" charset="0"/>
              </a:rPr>
              <a:t>Learning Objectives:</a:t>
            </a:r>
          </a:p>
          <a:p>
            <a:r>
              <a:rPr lang="en-GB" sz="2600" dirty="0">
                <a:solidFill>
                  <a:schemeClr val="bg1"/>
                </a:solidFill>
                <a:latin typeface="Courier" pitchFamily="2" charset="0"/>
              </a:rPr>
              <a:t>Recognise the roles that may be at play within a new feature or product conversation.</a:t>
            </a:r>
          </a:p>
          <a:p>
            <a:r>
              <a:rPr lang="en-GB" sz="2600" dirty="0">
                <a:solidFill>
                  <a:schemeClr val="bg1"/>
                </a:solidFill>
                <a:latin typeface="Courier" pitchFamily="2" charset="0"/>
              </a:rPr>
              <a:t>Understand that the question ‘how will we test this’ need further depth is limited in scope and often needs extra depth.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6B58ED-4AC9-AC48-811B-BC4B19E1E0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209800"/>
            <a:ext cx="3749756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Continuous Testability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33400" y="1371600"/>
            <a:ext cx="33528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Feature Kick Offs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3 Amigos Sessions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Pre/Post Mortems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Right questions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279256-0332-2240-BA97-B3A1AD6E4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9050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 Play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343400" y="1327220"/>
            <a:ext cx="43434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 your groups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Roles to play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Pick a testability advocate armed with questions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69ACB1-C303-4E4A-994A-D646E0389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362200"/>
            <a:ext cx="3962400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322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Role Play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295400"/>
            <a:ext cx="3886200" cy="53097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42C298-6A79-9447-AE4A-0144DED0055A}"/>
              </a:ext>
            </a:extLst>
          </p:cNvPr>
          <p:cNvSpPr txBox="1">
            <a:spLocks/>
          </p:cNvSpPr>
          <p:nvPr/>
        </p:nvSpPr>
        <p:spPr>
          <a:xfrm>
            <a:off x="440453" y="1295400"/>
            <a:ext cx="4343400" cy="5081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Four scenarios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Discuss risks, tasks, delivery approach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298CA4-E8E8-5B46-9AEB-C40910B81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1740477"/>
            <a:ext cx="4191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7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Summarise…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3048000" cy="4800600"/>
          </a:xfrm>
        </p:spPr>
        <p:txBody>
          <a:bodyPr>
            <a:normAutofit/>
          </a:bodyPr>
          <a:lstStyle/>
          <a:p>
            <a:r>
              <a:rPr lang="en-GB" sz="6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It’s me…</a:t>
            </a:r>
          </a:p>
          <a:p>
            <a:r>
              <a:rPr lang="en-GB" sz="6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It’s you…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E7E4DA-7AF5-4747-B26B-3A000220B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2247900"/>
            <a:ext cx="4879662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46256</TotalTime>
  <Words>145</Words>
  <Application>Microsoft Macintosh PowerPoint</Application>
  <PresentationFormat>On-screen Show (4:3)</PresentationFormat>
  <Paragraphs>30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Courier</vt:lpstr>
      <vt:lpstr>Courier New</vt:lpstr>
      <vt:lpstr>Office Theme</vt:lpstr>
      <vt:lpstr>Infinite</vt:lpstr>
      <vt:lpstr>Mission…</vt:lpstr>
      <vt:lpstr>Objectives…</vt:lpstr>
      <vt:lpstr>Continuous Testability</vt:lpstr>
      <vt:lpstr>Role Play</vt:lpstr>
      <vt:lpstr>Role Play</vt:lpstr>
      <vt:lpstr>Summarise…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524</cp:revision>
  <cp:lastPrinted>2014-02-12T13:02:37Z</cp:lastPrinted>
  <dcterms:created xsi:type="dcterms:W3CDTF">2006-08-16T00:00:00Z</dcterms:created>
  <dcterms:modified xsi:type="dcterms:W3CDTF">2018-05-25T15:35:50Z</dcterms:modified>
</cp:coreProperties>
</file>

<file path=docProps/thumbnail.jpeg>
</file>